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20/5/2019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</a:t>
            </a:r>
            <a:r>
              <a:rPr lang="en-GB" altLang="en-US" dirty="0" smtClean="0"/>
              <a:t>integrate genomic, proteomic and phenotypic data </a:t>
            </a:r>
            <a:r>
              <a:rPr lang="en-GB" altLang="en-US" dirty="0"/>
              <a:t>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focus here </a:t>
            </a:r>
            <a:r>
              <a:rPr lang="en-GB" altLang="en-US" dirty="0" smtClean="0"/>
              <a:t>is on </a:t>
            </a:r>
            <a:r>
              <a:rPr lang="en-GB" altLang="en-US" dirty="0" smtClean="0"/>
              <a:t>12 </a:t>
            </a:r>
            <a:r>
              <a:rPr lang="en-GB" altLang="en-US" dirty="0"/>
              <a:t>SCALLOP discovery studies </a:t>
            </a:r>
            <a:r>
              <a:rPr lang="en-GB" altLang="en-US" dirty="0" smtClean="0"/>
              <a:t>with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association results on </a:t>
            </a:r>
            <a:r>
              <a:rPr lang="en-GB" altLang="en-US" dirty="0"/>
              <a:t>of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</a:t>
            </a:r>
            <a:r>
              <a:rPr lang="en-GB" altLang="en-US" dirty="0" smtClean="0"/>
              <a:t>proteins </a:t>
            </a:r>
            <a:r>
              <a:rPr lang="en-GB" dirty="0" smtClean="0"/>
              <a:t>– </a:t>
            </a:r>
            <a:r>
              <a:rPr lang="en-US" altLang="en-US" dirty="0" smtClean="0"/>
              <a:t>inflammation </a:t>
            </a:r>
            <a:r>
              <a:rPr lang="en-US" altLang="en-US" dirty="0"/>
              <a:t>is vital in immune response and increasingly seen in a range of pathological processes and diseases</a:t>
            </a:r>
            <a:r>
              <a:rPr lang="en-US" altLang="en-US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Elements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2465627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</a:t>
            </a:r>
            <a:r>
              <a:rPr lang="en-GB" dirty="0" smtClean="0"/>
              <a:t>poster on </a:t>
            </a:r>
            <a:r>
              <a:rPr lang="en-GB" smtClean="0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1638</TotalTime>
  <Words>1828</Words>
  <Application>Microsoft Office PowerPoint</Application>
  <PresentationFormat>Widescreen</PresentationFormat>
  <Paragraphs>224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SimSun</vt:lpstr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963</cp:revision>
  <dcterms:created xsi:type="dcterms:W3CDTF">2018-11-11T14:47:16Z</dcterms:created>
  <dcterms:modified xsi:type="dcterms:W3CDTF">2019-05-20T14:36:58Z</dcterms:modified>
</cp:coreProperties>
</file>